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97" r:id="rId2"/>
    <p:sldId id="296" r:id="rId3"/>
    <p:sldId id="272" r:id="rId4"/>
    <p:sldId id="271" r:id="rId5"/>
    <p:sldId id="309" r:id="rId6"/>
    <p:sldId id="306" r:id="rId7"/>
    <p:sldId id="307" r:id="rId8"/>
    <p:sldId id="308" r:id="rId9"/>
    <p:sldId id="300" r:id="rId10"/>
    <p:sldId id="311" r:id="rId11"/>
    <p:sldId id="301" r:id="rId12"/>
    <p:sldId id="303" r:id="rId13"/>
    <p:sldId id="265" r:id="rId14"/>
    <p:sldId id="256" r:id="rId15"/>
    <p:sldId id="264" r:id="rId16"/>
    <p:sldId id="310" r:id="rId17"/>
    <p:sldId id="298" r:id="rId18"/>
    <p:sldId id="299" r:id="rId19"/>
    <p:sldId id="273" r:id="rId20"/>
    <p:sldId id="274" r:id="rId21"/>
    <p:sldId id="270" r:id="rId22"/>
    <p:sldId id="318" r:id="rId23"/>
    <p:sldId id="316" r:id="rId24"/>
    <p:sldId id="266" r:id="rId25"/>
    <p:sldId id="268" r:id="rId26"/>
    <p:sldId id="305" r:id="rId27"/>
    <p:sldId id="304" r:id="rId28"/>
    <p:sldId id="313" r:id="rId29"/>
    <p:sldId id="315" r:id="rId30"/>
    <p:sldId id="314" r:id="rId31"/>
    <p:sldId id="312" r:id="rId32"/>
    <p:sldId id="32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4762"/>
  </p:normalViewPr>
  <p:slideViewPr>
    <p:cSldViewPr snapToGrid="0">
      <p:cViewPr varScale="1">
        <p:scale>
          <a:sx n="121" d="100"/>
          <a:sy n="121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71283-1C25-4CAC-A673-57463352040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B97DB4D-5052-495A-B461-8C3479002B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Working in SETU since 1993</a:t>
          </a:r>
        </a:p>
      </dgm:t>
    </dgm:pt>
    <dgm:pt modelId="{A01D07E8-7E74-41E0-848B-F128825C4286}" type="parTrans" cxnId="{DD497B31-1802-45BC-9708-CD2B1976CE72}">
      <dgm:prSet/>
      <dgm:spPr/>
      <dgm:t>
        <a:bodyPr/>
        <a:lstStyle/>
        <a:p>
          <a:endParaRPr lang="en-US"/>
        </a:p>
      </dgm:t>
    </dgm:pt>
    <dgm:pt modelId="{02049789-2EF1-4ED0-A18D-68BD51CC88A3}" type="sibTrans" cxnId="{DD497B31-1802-45BC-9708-CD2B1976CE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C664C9-52A0-4537-91DD-C4F954F941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Degree in Computing part-time (7 years by night)</a:t>
          </a:r>
        </a:p>
      </dgm:t>
    </dgm:pt>
    <dgm:pt modelId="{3F245ACA-7CA8-4A86-BE11-BCA78E7B0847}" type="parTrans" cxnId="{34B28207-9A5B-4C21-A3E3-D40B0660BE6C}">
      <dgm:prSet/>
      <dgm:spPr/>
      <dgm:t>
        <a:bodyPr/>
        <a:lstStyle/>
        <a:p>
          <a:endParaRPr lang="en-US"/>
        </a:p>
      </dgm:t>
    </dgm:pt>
    <dgm:pt modelId="{18BE698F-D342-49CC-9DE0-C267F1DA396A}" type="sibTrans" cxnId="{34B28207-9A5B-4C21-A3E3-D40B0660BE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53A1AF-756E-4634-BC57-97898F3A42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Worked as HR/Office Manager for software company for 2 years (during career break)</a:t>
          </a:r>
        </a:p>
      </dgm:t>
    </dgm:pt>
    <dgm:pt modelId="{A4E593CF-5A4E-45F2-84FE-01C5F21887BB}" type="parTrans" cxnId="{A446E162-4032-46AF-9C2A-4E8B45F4F5F6}">
      <dgm:prSet/>
      <dgm:spPr/>
      <dgm:t>
        <a:bodyPr/>
        <a:lstStyle/>
        <a:p>
          <a:endParaRPr lang="en-US"/>
        </a:p>
      </dgm:t>
    </dgm:pt>
    <dgm:pt modelId="{9223D7F8-9878-4892-88A8-6F0EB229DFE6}" type="sibTrans" cxnId="{A446E162-4032-46AF-9C2A-4E8B45F4F5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FF6E75-00C3-4F32-B86C-ABD77536DA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Qualified life and business coach</a:t>
          </a:r>
        </a:p>
      </dgm:t>
    </dgm:pt>
    <dgm:pt modelId="{850FA9ED-DBC9-4F11-B4A6-F165D1907CF2}" type="parTrans" cxnId="{E2965625-3A5E-4363-8D7A-F3A179286B0C}">
      <dgm:prSet/>
      <dgm:spPr/>
      <dgm:t>
        <a:bodyPr/>
        <a:lstStyle/>
        <a:p>
          <a:endParaRPr lang="en-US"/>
        </a:p>
      </dgm:t>
    </dgm:pt>
    <dgm:pt modelId="{1F9B5848-1B76-4001-A5C9-BB8C9CA80002}" type="sibTrans" cxnId="{E2965625-3A5E-4363-8D7A-F3A179286B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19A79C-9E48-4D70-BD4A-DF3E0680B3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Online Engagement Advisor since Jan 2020</a:t>
          </a:r>
        </a:p>
      </dgm:t>
    </dgm:pt>
    <dgm:pt modelId="{7DAF19E1-42BA-4E60-81BE-9D40009DF3E9}" type="parTrans" cxnId="{81DE66B7-EDE8-4C8B-8D1A-01E618DF46B6}">
      <dgm:prSet/>
      <dgm:spPr/>
      <dgm:t>
        <a:bodyPr/>
        <a:lstStyle/>
        <a:p>
          <a:endParaRPr lang="en-US"/>
        </a:p>
      </dgm:t>
    </dgm:pt>
    <dgm:pt modelId="{7ADA3877-FD20-461F-86A4-877D73771BA0}" type="sibTrans" cxnId="{81DE66B7-EDE8-4C8B-8D1A-01E618DF46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97FD9F-9162-1343-86F8-E6A5DDFF5A8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My role is to offer additional support to you on your online journey</a:t>
          </a:r>
        </a:p>
      </dgm:t>
    </dgm:pt>
    <dgm:pt modelId="{209D4BC6-45D7-7C48-BE91-06827ABCF82F}" type="parTrans" cxnId="{09641E13-FE31-A349-B8C3-73B6D5EE2615}">
      <dgm:prSet/>
      <dgm:spPr/>
      <dgm:t>
        <a:bodyPr/>
        <a:lstStyle/>
        <a:p>
          <a:endParaRPr lang="en-GB"/>
        </a:p>
      </dgm:t>
    </dgm:pt>
    <dgm:pt modelId="{EF8BF9EF-0D50-A742-96C8-461E8D7D5BA1}" type="sibTrans" cxnId="{09641E13-FE31-A349-B8C3-73B6D5EE2615}">
      <dgm:prSet/>
      <dgm:spPr/>
      <dgm:t>
        <a:bodyPr/>
        <a:lstStyle/>
        <a:p>
          <a:endParaRPr lang="en-GB"/>
        </a:p>
      </dgm:t>
    </dgm:pt>
    <dgm:pt modelId="{43E1CE3F-5B68-4D82-AA39-114AB08909F8}" type="pres">
      <dgm:prSet presAssocID="{23571283-1C25-4CAC-A673-57463352040F}" presName="root" presStyleCnt="0">
        <dgm:presLayoutVars>
          <dgm:dir/>
          <dgm:resizeHandles val="exact"/>
        </dgm:presLayoutVars>
      </dgm:prSet>
      <dgm:spPr/>
    </dgm:pt>
    <dgm:pt modelId="{BBB8C278-E497-4CCC-B9CB-990A31BA6941}" type="pres">
      <dgm:prSet presAssocID="{23571283-1C25-4CAC-A673-57463352040F}" presName="container" presStyleCnt="0">
        <dgm:presLayoutVars>
          <dgm:dir/>
          <dgm:resizeHandles val="exact"/>
        </dgm:presLayoutVars>
      </dgm:prSet>
      <dgm:spPr/>
    </dgm:pt>
    <dgm:pt modelId="{57403CF0-C902-474E-91C4-3AE861C82945}" type="pres">
      <dgm:prSet presAssocID="{9B97DB4D-5052-495A-B461-8C3479002BFE}" presName="compNode" presStyleCnt="0"/>
      <dgm:spPr/>
    </dgm:pt>
    <dgm:pt modelId="{B73621D0-97D6-48EF-9E4A-F084D29D52AC}" type="pres">
      <dgm:prSet presAssocID="{9B97DB4D-5052-495A-B461-8C3479002BFE}" presName="iconBgRect" presStyleLbl="bgShp" presStyleIdx="0" presStyleCnt="6"/>
      <dgm:spPr/>
    </dgm:pt>
    <dgm:pt modelId="{A9300A3D-7300-4B64-A949-D276647DF991}" type="pres">
      <dgm:prSet presAssocID="{9B97DB4D-5052-495A-B461-8C3479002BFE}" presName="iconRect" presStyleLbl="node1" presStyleIdx="0" presStyleCnt="6" custScaleX="201226" custScaleY="91360"/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>
          <a:noFill/>
        </a:ln>
      </dgm:spPr>
    </dgm:pt>
    <dgm:pt modelId="{BA842B60-83F4-4429-A05F-815746B7B6D1}" type="pres">
      <dgm:prSet presAssocID="{9B97DB4D-5052-495A-B461-8C3479002BFE}" presName="spaceRect" presStyleCnt="0"/>
      <dgm:spPr/>
    </dgm:pt>
    <dgm:pt modelId="{C005868A-62B7-4F39-927E-BCF30BD9876B}" type="pres">
      <dgm:prSet presAssocID="{9B97DB4D-5052-495A-B461-8C3479002BFE}" presName="textRect" presStyleLbl="revTx" presStyleIdx="0" presStyleCnt="6">
        <dgm:presLayoutVars>
          <dgm:chMax val="1"/>
          <dgm:chPref val="1"/>
        </dgm:presLayoutVars>
      </dgm:prSet>
      <dgm:spPr/>
    </dgm:pt>
    <dgm:pt modelId="{5C937E82-B9C9-4BEC-879E-7B5E5270DC77}" type="pres">
      <dgm:prSet presAssocID="{02049789-2EF1-4ED0-A18D-68BD51CC88A3}" presName="sibTrans" presStyleLbl="sibTrans2D1" presStyleIdx="0" presStyleCnt="0"/>
      <dgm:spPr/>
    </dgm:pt>
    <dgm:pt modelId="{25EECA25-F0D0-40F8-8A16-2BDE2DAC65A1}" type="pres">
      <dgm:prSet presAssocID="{63C664C9-52A0-4537-91DD-C4F954F9417F}" presName="compNode" presStyleCnt="0"/>
      <dgm:spPr/>
    </dgm:pt>
    <dgm:pt modelId="{BA252C48-40A5-4B08-ADF8-CBBACB4EC3C0}" type="pres">
      <dgm:prSet presAssocID="{63C664C9-52A0-4537-91DD-C4F954F9417F}" presName="iconBgRect" presStyleLbl="bgShp" presStyleIdx="1" presStyleCnt="6"/>
      <dgm:spPr/>
    </dgm:pt>
    <dgm:pt modelId="{CA26E9EF-4BEC-41EE-990E-D5C97CD60894}" type="pres">
      <dgm:prSet presAssocID="{63C664C9-52A0-4537-91DD-C4F954F9417F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62473FC5-45AD-4480-888B-07A8D7AF9A05}" type="pres">
      <dgm:prSet presAssocID="{63C664C9-52A0-4537-91DD-C4F954F9417F}" presName="spaceRect" presStyleCnt="0"/>
      <dgm:spPr/>
    </dgm:pt>
    <dgm:pt modelId="{82507F47-E9CC-4C12-95EF-1FBB97E6A2DC}" type="pres">
      <dgm:prSet presAssocID="{63C664C9-52A0-4537-91DD-C4F954F9417F}" presName="textRect" presStyleLbl="revTx" presStyleIdx="1" presStyleCnt="6">
        <dgm:presLayoutVars>
          <dgm:chMax val="1"/>
          <dgm:chPref val="1"/>
        </dgm:presLayoutVars>
      </dgm:prSet>
      <dgm:spPr/>
    </dgm:pt>
    <dgm:pt modelId="{7F180239-7384-4EAA-A5C8-9D3E938CB2BF}" type="pres">
      <dgm:prSet presAssocID="{18BE698F-D342-49CC-9DE0-C267F1DA396A}" presName="sibTrans" presStyleLbl="sibTrans2D1" presStyleIdx="0" presStyleCnt="0"/>
      <dgm:spPr/>
    </dgm:pt>
    <dgm:pt modelId="{20CF4E64-B44E-46B6-9B68-534E9FE8BCA9}" type="pres">
      <dgm:prSet presAssocID="{5B53A1AF-756E-4634-BC57-97898F3A428D}" presName="compNode" presStyleCnt="0"/>
      <dgm:spPr/>
    </dgm:pt>
    <dgm:pt modelId="{DF664DD2-B6D7-4FE5-8975-736275159A74}" type="pres">
      <dgm:prSet presAssocID="{5B53A1AF-756E-4634-BC57-97898F3A428D}" presName="iconBgRect" presStyleLbl="bgShp" presStyleIdx="2" presStyleCnt="6"/>
      <dgm:spPr/>
    </dgm:pt>
    <dgm:pt modelId="{9A50B0DF-EC4E-49C3-AEC5-8F5807D16E0A}" type="pres">
      <dgm:prSet presAssocID="{5B53A1AF-756E-4634-BC57-97898F3A428D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1B16BDD-338A-4C31-A712-FB24D44A0020}" type="pres">
      <dgm:prSet presAssocID="{5B53A1AF-756E-4634-BC57-97898F3A428D}" presName="spaceRect" presStyleCnt="0"/>
      <dgm:spPr/>
    </dgm:pt>
    <dgm:pt modelId="{A3DE8EE3-8D59-4650-A7CA-9431311F70C4}" type="pres">
      <dgm:prSet presAssocID="{5B53A1AF-756E-4634-BC57-97898F3A428D}" presName="textRect" presStyleLbl="revTx" presStyleIdx="2" presStyleCnt="6">
        <dgm:presLayoutVars>
          <dgm:chMax val="1"/>
          <dgm:chPref val="1"/>
        </dgm:presLayoutVars>
      </dgm:prSet>
      <dgm:spPr/>
    </dgm:pt>
    <dgm:pt modelId="{518DF06A-17AA-496A-AD18-85475DBD3023}" type="pres">
      <dgm:prSet presAssocID="{9223D7F8-9878-4892-88A8-6F0EB229DFE6}" presName="sibTrans" presStyleLbl="sibTrans2D1" presStyleIdx="0" presStyleCnt="0"/>
      <dgm:spPr/>
    </dgm:pt>
    <dgm:pt modelId="{6927D784-1CE7-4A6E-9B3D-013748C280CD}" type="pres">
      <dgm:prSet presAssocID="{D7FF6E75-00C3-4F32-B86C-ABD77536DAD9}" presName="compNode" presStyleCnt="0"/>
      <dgm:spPr/>
    </dgm:pt>
    <dgm:pt modelId="{6D1921AD-69F0-48FC-8994-32A2B9234828}" type="pres">
      <dgm:prSet presAssocID="{D7FF6E75-00C3-4F32-B86C-ABD77536DAD9}" presName="iconBgRect" presStyleLbl="bgShp" presStyleIdx="3" presStyleCnt="6"/>
      <dgm:spPr/>
    </dgm:pt>
    <dgm:pt modelId="{F02473D8-121F-4719-9BAE-0167C7A99EC2}" type="pres">
      <dgm:prSet presAssocID="{D7FF6E75-00C3-4F32-B86C-ABD77536DAD9}" presName="iconRect" presStyleLbl="node1" presStyleIdx="3" presStyleCnt="6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14FB68F-04A2-463E-A89A-9651E7732937}" type="pres">
      <dgm:prSet presAssocID="{D7FF6E75-00C3-4F32-B86C-ABD77536DAD9}" presName="spaceRect" presStyleCnt="0"/>
      <dgm:spPr/>
    </dgm:pt>
    <dgm:pt modelId="{F9CD5A4D-749B-444F-9E43-F09182B6E559}" type="pres">
      <dgm:prSet presAssocID="{D7FF6E75-00C3-4F32-B86C-ABD77536DAD9}" presName="textRect" presStyleLbl="revTx" presStyleIdx="3" presStyleCnt="6">
        <dgm:presLayoutVars>
          <dgm:chMax val="1"/>
          <dgm:chPref val="1"/>
        </dgm:presLayoutVars>
      </dgm:prSet>
      <dgm:spPr/>
    </dgm:pt>
    <dgm:pt modelId="{74F6A961-276C-4215-A586-4CAFE3AF2032}" type="pres">
      <dgm:prSet presAssocID="{1F9B5848-1B76-4001-A5C9-BB8C9CA80002}" presName="sibTrans" presStyleLbl="sibTrans2D1" presStyleIdx="0" presStyleCnt="0"/>
      <dgm:spPr/>
    </dgm:pt>
    <dgm:pt modelId="{AD3CA5D1-F062-4DF3-BE59-8758C94FD72E}" type="pres">
      <dgm:prSet presAssocID="{3419A79C-9E48-4D70-BD4A-DF3E0680B3B3}" presName="compNode" presStyleCnt="0"/>
      <dgm:spPr/>
    </dgm:pt>
    <dgm:pt modelId="{860E702C-EBCC-4845-8226-BAC265C0584C}" type="pres">
      <dgm:prSet presAssocID="{3419A79C-9E48-4D70-BD4A-DF3E0680B3B3}" presName="iconBgRect" presStyleLbl="bgShp" presStyleIdx="4" presStyleCnt="6"/>
      <dgm:spPr/>
    </dgm:pt>
    <dgm:pt modelId="{4E0E3F90-3BBF-44D5-915F-38B7C474AA1F}" type="pres">
      <dgm:prSet presAssocID="{3419A79C-9E48-4D70-BD4A-DF3E0680B3B3}" presName="iconRect" presStyleLbl="node1" presStyleIdx="4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D185252-5008-4CFE-9EA5-CC0B0A43D9C3}" type="pres">
      <dgm:prSet presAssocID="{3419A79C-9E48-4D70-BD4A-DF3E0680B3B3}" presName="spaceRect" presStyleCnt="0"/>
      <dgm:spPr/>
    </dgm:pt>
    <dgm:pt modelId="{EF9A3D09-89BC-49B4-93A5-53961A06E562}" type="pres">
      <dgm:prSet presAssocID="{3419A79C-9E48-4D70-BD4A-DF3E0680B3B3}" presName="textRect" presStyleLbl="revTx" presStyleIdx="4" presStyleCnt="6">
        <dgm:presLayoutVars>
          <dgm:chMax val="1"/>
          <dgm:chPref val="1"/>
        </dgm:presLayoutVars>
      </dgm:prSet>
      <dgm:spPr/>
    </dgm:pt>
    <dgm:pt modelId="{AA0A5C20-466B-DF4B-8BDE-2395B01BB1AF}" type="pres">
      <dgm:prSet presAssocID="{7ADA3877-FD20-461F-86A4-877D73771BA0}" presName="sibTrans" presStyleLbl="sibTrans2D1" presStyleIdx="0" presStyleCnt="0"/>
      <dgm:spPr/>
    </dgm:pt>
    <dgm:pt modelId="{91DB5273-CC2F-9B43-BEDD-4C5FFB31C660}" type="pres">
      <dgm:prSet presAssocID="{4197FD9F-9162-1343-86F8-E6A5DDFF5A85}" presName="compNode" presStyleCnt="0"/>
      <dgm:spPr/>
    </dgm:pt>
    <dgm:pt modelId="{A97DE016-5145-634A-A26E-A0AE0D6F71AF}" type="pres">
      <dgm:prSet presAssocID="{4197FD9F-9162-1343-86F8-E6A5DDFF5A85}" presName="iconBgRect" presStyleLbl="bgShp" presStyleIdx="5" presStyleCnt="6"/>
      <dgm:spPr/>
    </dgm:pt>
    <dgm:pt modelId="{C0ABB74A-9D24-7B46-94CD-F48B28AFD83B}" type="pres">
      <dgm:prSet presAssocID="{4197FD9F-9162-1343-86F8-E6A5DDFF5A85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solid fill with solid fill"/>
        </a:ext>
      </dgm:extLst>
    </dgm:pt>
    <dgm:pt modelId="{FCD05B91-57A1-2D45-88D3-EDD95597A66A}" type="pres">
      <dgm:prSet presAssocID="{4197FD9F-9162-1343-86F8-E6A5DDFF5A85}" presName="spaceRect" presStyleCnt="0"/>
      <dgm:spPr/>
    </dgm:pt>
    <dgm:pt modelId="{3234109E-74E4-C449-9332-6153D79C3D5B}" type="pres">
      <dgm:prSet presAssocID="{4197FD9F-9162-1343-86F8-E6A5DDFF5A8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B28207-9A5B-4C21-A3E3-D40B0660BE6C}" srcId="{23571283-1C25-4CAC-A673-57463352040F}" destId="{63C664C9-52A0-4537-91DD-C4F954F9417F}" srcOrd="1" destOrd="0" parTransId="{3F245ACA-7CA8-4A86-BE11-BCA78E7B0847}" sibTransId="{18BE698F-D342-49CC-9DE0-C267F1DA396A}"/>
    <dgm:cxn modelId="{09641E13-FE31-A349-B8C3-73B6D5EE2615}" srcId="{23571283-1C25-4CAC-A673-57463352040F}" destId="{4197FD9F-9162-1343-86F8-E6A5DDFF5A85}" srcOrd="5" destOrd="0" parTransId="{209D4BC6-45D7-7C48-BE91-06827ABCF82F}" sibTransId="{EF8BF9EF-0D50-A742-96C8-461E8D7D5BA1}"/>
    <dgm:cxn modelId="{E2965625-3A5E-4363-8D7A-F3A179286B0C}" srcId="{23571283-1C25-4CAC-A673-57463352040F}" destId="{D7FF6E75-00C3-4F32-B86C-ABD77536DAD9}" srcOrd="3" destOrd="0" parTransId="{850FA9ED-DBC9-4F11-B4A6-F165D1907CF2}" sibTransId="{1F9B5848-1B76-4001-A5C9-BB8C9CA80002}"/>
    <dgm:cxn modelId="{B4EF2B2A-9B47-4CDA-B121-A47944EE7293}" type="presOf" srcId="{5B53A1AF-756E-4634-BC57-97898F3A428D}" destId="{A3DE8EE3-8D59-4650-A7CA-9431311F70C4}" srcOrd="0" destOrd="0" presId="urn:microsoft.com/office/officeart/2018/2/layout/IconCircleList"/>
    <dgm:cxn modelId="{DD497B31-1802-45BC-9708-CD2B1976CE72}" srcId="{23571283-1C25-4CAC-A673-57463352040F}" destId="{9B97DB4D-5052-495A-B461-8C3479002BFE}" srcOrd="0" destOrd="0" parTransId="{A01D07E8-7E74-41E0-848B-F128825C4286}" sibTransId="{02049789-2EF1-4ED0-A18D-68BD51CC88A3}"/>
    <dgm:cxn modelId="{844A8649-7492-4AF0-8481-A3D6E2AA0B62}" type="presOf" srcId="{63C664C9-52A0-4537-91DD-C4F954F9417F}" destId="{82507F47-E9CC-4C12-95EF-1FBB97E6A2DC}" srcOrd="0" destOrd="0" presId="urn:microsoft.com/office/officeart/2018/2/layout/IconCircleList"/>
    <dgm:cxn modelId="{3B36EC54-9FE7-0D44-9EAD-0EA73BDBCAFA}" type="presOf" srcId="{7ADA3877-FD20-461F-86A4-877D73771BA0}" destId="{AA0A5C20-466B-DF4B-8BDE-2395B01BB1AF}" srcOrd="0" destOrd="0" presId="urn:microsoft.com/office/officeart/2018/2/layout/IconCircleList"/>
    <dgm:cxn modelId="{A446E162-4032-46AF-9C2A-4E8B45F4F5F6}" srcId="{23571283-1C25-4CAC-A673-57463352040F}" destId="{5B53A1AF-756E-4634-BC57-97898F3A428D}" srcOrd="2" destOrd="0" parTransId="{A4E593CF-5A4E-45F2-84FE-01C5F21887BB}" sibTransId="{9223D7F8-9878-4892-88A8-6F0EB229DFE6}"/>
    <dgm:cxn modelId="{1FABEC6C-3559-47BF-8563-15468BFDE13E}" type="presOf" srcId="{1F9B5848-1B76-4001-A5C9-BB8C9CA80002}" destId="{74F6A961-276C-4215-A586-4CAFE3AF2032}" srcOrd="0" destOrd="0" presId="urn:microsoft.com/office/officeart/2018/2/layout/IconCircleList"/>
    <dgm:cxn modelId="{6BE10670-3756-4A88-B8EE-16B464E99C67}" type="presOf" srcId="{9B97DB4D-5052-495A-B461-8C3479002BFE}" destId="{C005868A-62B7-4F39-927E-BCF30BD9876B}" srcOrd="0" destOrd="0" presId="urn:microsoft.com/office/officeart/2018/2/layout/IconCircleList"/>
    <dgm:cxn modelId="{069A8793-54AD-4A99-BD85-95DD84F82D56}" type="presOf" srcId="{D7FF6E75-00C3-4F32-B86C-ABD77536DAD9}" destId="{F9CD5A4D-749B-444F-9E43-F09182B6E559}" srcOrd="0" destOrd="0" presId="urn:microsoft.com/office/officeart/2018/2/layout/IconCircleList"/>
    <dgm:cxn modelId="{BF9512AB-C760-487E-94F3-7671AEBEFDD7}" type="presOf" srcId="{23571283-1C25-4CAC-A673-57463352040F}" destId="{43E1CE3F-5B68-4D82-AA39-114AB08909F8}" srcOrd="0" destOrd="0" presId="urn:microsoft.com/office/officeart/2018/2/layout/IconCircleList"/>
    <dgm:cxn modelId="{21B605AC-480A-0F48-8092-4B28F0120A13}" type="presOf" srcId="{4197FD9F-9162-1343-86F8-E6A5DDFF5A85}" destId="{3234109E-74E4-C449-9332-6153D79C3D5B}" srcOrd="0" destOrd="0" presId="urn:microsoft.com/office/officeart/2018/2/layout/IconCircleList"/>
    <dgm:cxn modelId="{81DE66B7-EDE8-4C8B-8D1A-01E618DF46B6}" srcId="{23571283-1C25-4CAC-A673-57463352040F}" destId="{3419A79C-9E48-4D70-BD4A-DF3E0680B3B3}" srcOrd="4" destOrd="0" parTransId="{7DAF19E1-42BA-4E60-81BE-9D40009DF3E9}" sibTransId="{7ADA3877-FD20-461F-86A4-877D73771BA0}"/>
    <dgm:cxn modelId="{361C00CE-DCB9-4934-BDFA-727E4A2757C3}" type="presOf" srcId="{18BE698F-D342-49CC-9DE0-C267F1DA396A}" destId="{7F180239-7384-4EAA-A5C8-9D3E938CB2BF}" srcOrd="0" destOrd="0" presId="urn:microsoft.com/office/officeart/2018/2/layout/IconCircleList"/>
    <dgm:cxn modelId="{2F5142D5-F326-4D46-AFDB-477BCBBEDE85}" type="presOf" srcId="{9223D7F8-9878-4892-88A8-6F0EB229DFE6}" destId="{518DF06A-17AA-496A-AD18-85475DBD3023}" srcOrd="0" destOrd="0" presId="urn:microsoft.com/office/officeart/2018/2/layout/IconCircleList"/>
    <dgm:cxn modelId="{BA398FF7-2F8A-4A49-A637-C3563B8B51E5}" type="presOf" srcId="{3419A79C-9E48-4D70-BD4A-DF3E0680B3B3}" destId="{EF9A3D09-89BC-49B4-93A5-53961A06E562}" srcOrd="0" destOrd="0" presId="urn:microsoft.com/office/officeart/2018/2/layout/IconCircleList"/>
    <dgm:cxn modelId="{577734FB-5015-4CBD-A604-5CA52441F0BC}" type="presOf" srcId="{02049789-2EF1-4ED0-A18D-68BD51CC88A3}" destId="{5C937E82-B9C9-4BEC-879E-7B5E5270DC77}" srcOrd="0" destOrd="0" presId="urn:microsoft.com/office/officeart/2018/2/layout/IconCircleList"/>
    <dgm:cxn modelId="{776616DF-87C1-46EB-A036-9C0077EAE437}" type="presParOf" srcId="{43E1CE3F-5B68-4D82-AA39-114AB08909F8}" destId="{BBB8C278-E497-4CCC-B9CB-990A31BA6941}" srcOrd="0" destOrd="0" presId="urn:microsoft.com/office/officeart/2018/2/layout/IconCircleList"/>
    <dgm:cxn modelId="{53F04F37-C4F9-457E-9DF4-96B2B7EDC04E}" type="presParOf" srcId="{BBB8C278-E497-4CCC-B9CB-990A31BA6941}" destId="{57403CF0-C902-474E-91C4-3AE861C82945}" srcOrd="0" destOrd="0" presId="urn:microsoft.com/office/officeart/2018/2/layout/IconCircleList"/>
    <dgm:cxn modelId="{D440C19E-6A78-4134-B25E-4E5212EE3DCC}" type="presParOf" srcId="{57403CF0-C902-474E-91C4-3AE861C82945}" destId="{B73621D0-97D6-48EF-9E4A-F084D29D52AC}" srcOrd="0" destOrd="0" presId="urn:microsoft.com/office/officeart/2018/2/layout/IconCircleList"/>
    <dgm:cxn modelId="{F34DB8DE-BB61-4370-8651-5CFD8442D9ED}" type="presParOf" srcId="{57403CF0-C902-474E-91C4-3AE861C82945}" destId="{A9300A3D-7300-4B64-A949-D276647DF991}" srcOrd="1" destOrd="0" presId="urn:microsoft.com/office/officeart/2018/2/layout/IconCircleList"/>
    <dgm:cxn modelId="{12351863-3D6B-4679-925E-FFA5E9F9EE82}" type="presParOf" srcId="{57403CF0-C902-474E-91C4-3AE861C82945}" destId="{BA842B60-83F4-4429-A05F-815746B7B6D1}" srcOrd="2" destOrd="0" presId="urn:microsoft.com/office/officeart/2018/2/layout/IconCircleList"/>
    <dgm:cxn modelId="{D773CF4E-62EC-42E6-A935-8097B962DFC1}" type="presParOf" srcId="{57403CF0-C902-474E-91C4-3AE861C82945}" destId="{C005868A-62B7-4F39-927E-BCF30BD9876B}" srcOrd="3" destOrd="0" presId="urn:microsoft.com/office/officeart/2018/2/layout/IconCircleList"/>
    <dgm:cxn modelId="{D7DACD59-41C3-4BB2-9982-943FF1BF78D8}" type="presParOf" srcId="{BBB8C278-E497-4CCC-B9CB-990A31BA6941}" destId="{5C937E82-B9C9-4BEC-879E-7B5E5270DC77}" srcOrd="1" destOrd="0" presId="urn:microsoft.com/office/officeart/2018/2/layout/IconCircleList"/>
    <dgm:cxn modelId="{3A228E32-E2D5-4167-BAD3-703BF0F21FC0}" type="presParOf" srcId="{BBB8C278-E497-4CCC-B9CB-990A31BA6941}" destId="{25EECA25-F0D0-40F8-8A16-2BDE2DAC65A1}" srcOrd="2" destOrd="0" presId="urn:microsoft.com/office/officeart/2018/2/layout/IconCircleList"/>
    <dgm:cxn modelId="{9E3A305D-ABF9-4B10-BD96-25342E6D44F3}" type="presParOf" srcId="{25EECA25-F0D0-40F8-8A16-2BDE2DAC65A1}" destId="{BA252C48-40A5-4B08-ADF8-CBBACB4EC3C0}" srcOrd="0" destOrd="0" presId="urn:microsoft.com/office/officeart/2018/2/layout/IconCircleList"/>
    <dgm:cxn modelId="{C6859D96-6AE1-46B9-A558-522727F10658}" type="presParOf" srcId="{25EECA25-F0D0-40F8-8A16-2BDE2DAC65A1}" destId="{CA26E9EF-4BEC-41EE-990E-D5C97CD60894}" srcOrd="1" destOrd="0" presId="urn:microsoft.com/office/officeart/2018/2/layout/IconCircleList"/>
    <dgm:cxn modelId="{628A3E8A-3342-48BC-8493-7CFD9E954819}" type="presParOf" srcId="{25EECA25-F0D0-40F8-8A16-2BDE2DAC65A1}" destId="{62473FC5-45AD-4480-888B-07A8D7AF9A05}" srcOrd="2" destOrd="0" presId="urn:microsoft.com/office/officeart/2018/2/layout/IconCircleList"/>
    <dgm:cxn modelId="{F2E95D4E-1072-4C6F-9A8D-2F1FBB17E412}" type="presParOf" srcId="{25EECA25-F0D0-40F8-8A16-2BDE2DAC65A1}" destId="{82507F47-E9CC-4C12-95EF-1FBB97E6A2DC}" srcOrd="3" destOrd="0" presId="urn:microsoft.com/office/officeart/2018/2/layout/IconCircleList"/>
    <dgm:cxn modelId="{E065B939-BB52-4657-96B8-B58FF22BAA12}" type="presParOf" srcId="{BBB8C278-E497-4CCC-B9CB-990A31BA6941}" destId="{7F180239-7384-4EAA-A5C8-9D3E938CB2BF}" srcOrd="3" destOrd="0" presId="urn:microsoft.com/office/officeart/2018/2/layout/IconCircleList"/>
    <dgm:cxn modelId="{A5C809D3-99C0-46E9-8026-FC2DFA466016}" type="presParOf" srcId="{BBB8C278-E497-4CCC-B9CB-990A31BA6941}" destId="{20CF4E64-B44E-46B6-9B68-534E9FE8BCA9}" srcOrd="4" destOrd="0" presId="urn:microsoft.com/office/officeart/2018/2/layout/IconCircleList"/>
    <dgm:cxn modelId="{073D0DCE-4D64-4820-9292-EDCAC726F183}" type="presParOf" srcId="{20CF4E64-B44E-46B6-9B68-534E9FE8BCA9}" destId="{DF664DD2-B6D7-4FE5-8975-736275159A74}" srcOrd="0" destOrd="0" presId="urn:microsoft.com/office/officeart/2018/2/layout/IconCircleList"/>
    <dgm:cxn modelId="{EC00DE41-440E-427C-BB89-76030A814DC1}" type="presParOf" srcId="{20CF4E64-B44E-46B6-9B68-534E9FE8BCA9}" destId="{9A50B0DF-EC4E-49C3-AEC5-8F5807D16E0A}" srcOrd="1" destOrd="0" presId="urn:microsoft.com/office/officeart/2018/2/layout/IconCircleList"/>
    <dgm:cxn modelId="{EA036B57-5B6A-4604-893D-CB476556AF8C}" type="presParOf" srcId="{20CF4E64-B44E-46B6-9B68-534E9FE8BCA9}" destId="{A1B16BDD-338A-4C31-A712-FB24D44A0020}" srcOrd="2" destOrd="0" presId="urn:microsoft.com/office/officeart/2018/2/layout/IconCircleList"/>
    <dgm:cxn modelId="{CA7343BC-3DFC-43F2-A739-59D1422F1152}" type="presParOf" srcId="{20CF4E64-B44E-46B6-9B68-534E9FE8BCA9}" destId="{A3DE8EE3-8D59-4650-A7CA-9431311F70C4}" srcOrd="3" destOrd="0" presId="urn:microsoft.com/office/officeart/2018/2/layout/IconCircleList"/>
    <dgm:cxn modelId="{3B9CC87F-FA97-4CA8-94C6-5D92B2B53B29}" type="presParOf" srcId="{BBB8C278-E497-4CCC-B9CB-990A31BA6941}" destId="{518DF06A-17AA-496A-AD18-85475DBD3023}" srcOrd="5" destOrd="0" presId="urn:microsoft.com/office/officeart/2018/2/layout/IconCircleList"/>
    <dgm:cxn modelId="{B1972274-104E-4AA1-AA8E-3BD7CB9AA1B3}" type="presParOf" srcId="{BBB8C278-E497-4CCC-B9CB-990A31BA6941}" destId="{6927D784-1CE7-4A6E-9B3D-013748C280CD}" srcOrd="6" destOrd="0" presId="urn:microsoft.com/office/officeart/2018/2/layout/IconCircleList"/>
    <dgm:cxn modelId="{D5D7E892-ED48-4FB8-B326-58327178B40A}" type="presParOf" srcId="{6927D784-1CE7-4A6E-9B3D-013748C280CD}" destId="{6D1921AD-69F0-48FC-8994-32A2B9234828}" srcOrd="0" destOrd="0" presId="urn:microsoft.com/office/officeart/2018/2/layout/IconCircleList"/>
    <dgm:cxn modelId="{083EB9D3-DA68-4FF1-8F72-A59F64758DB4}" type="presParOf" srcId="{6927D784-1CE7-4A6E-9B3D-013748C280CD}" destId="{F02473D8-121F-4719-9BAE-0167C7A99EC2}" srcOrd="1" destOrd="0" presId="urn:microsoft.com/office/officeart/2018/2/layout/IconCircleList"/>
    <dgm:cxn modelId="{ECE50C12-CF9F-4D1D-99C1-B9748D0BB4D3}" type="presParOf" srcId="{6927D784-1CE7-4A6E-9B3D-013748C280CD}" destId="{514FB68F-04A2-463E-A89A-9651E7732937}" srcOrd="2" destOrd="0" presId="urn:microsoft.com/office/officeart/2018/2/layout/IconCircleList"/>
    <dgm:cxn modelId="{21ADF8B1-A6F4-4D24-B1BC-32C6765E0542}" type="presParOf" srcId="{6927D784-1CE7-4A6E-9B3D-013748C280CD}" destId="{F9CD5A4D-749B-444F-9E43-F09182B6E559}" srcOrd="3" destOrd="0" presId="urn:microsoft.com/office/officeart/2018/2/layout/IconCircleList"/>
    <dgm:cxn modelId="{D446E49C-7F32-4441-B41A-9E3810B64370}" type="presParOf" srcId="{BBB8C278-E497-4CCC-B9CB-990A31BA6941}" destId="{74F6A961-276C-4215-A586-4CAFE3AF2032}" srcOrd="7" destOrd="0" presId="urn:microsoft.com/office/officeart/2018/2/layout/IconCircleList"/>
    <dgm:cxn modelId="{A1080849-2397-409F-B965-CBE520C550FB}" type="presParOf" srcId="{BBB8C278-E497-4CCC-B9CB-990A31BA6941}" destId="{AD3CA5D1-F062-4DF3-BE59-8758C94FD72E}" srcOrd="8" destOrd="0" presId="urn:microsoft.com/office/officeart/2018/2/layout/IconCircleList"/>
    <dgm:cxn modelId="{A1ED9683-DCBB-45E0-8918-CC25CDE26CC5}" type="presParOf" srcId="{AD3CA5D1-F062-4DF3-BE59-8758C94FD72E}" destId="{860E702C-EBCC-4845-8226-BAC265C0584C}" srcOrd="0" destOrd="0" presId="urn:microsoft.com/office/officeart/2018/2/layout/IconCircleList"/>
    <dgm:cxn modelId="{D1EDF440-8808-4C29-88A6-9D7B6B3E62EE}" type="presParOf" srcId="{AD3CA5D1-F062-4DF3-BE59-8758C94FD72E}" destId="{4E0E3F90-3BBF-44D5-915F-38B7C474AA1F}" srcOrd="1" destOrd="0" presId="urn:microsoft.com/office/officeart/2018/2/layout/IconCircleList"/>
    <dgm:cxn modelId="{6E86DD4A-7ABE-408B-A3EF-A0549D5CFA6F}" type="presParOf" srcId="{AD3CA5D1-F062-4DF3-BE59-8758C94FD72E}" destId="{2D185252-5008-4CFE-9EA5-CC0B0A43D9C3}" srcOrd="2" destOrd="0" presId="urn:microsoft.com/office/officeart/2018/2/layout/IconCircleList"/>
    <dgm:cxn modelId="{F72A801C-E127-4D99-98E7-1C6D2DF611F6}" type="presParOf" srcId="{AD3CA5D1-F062-4DF3-BE59-8758C94FD72E}" destId="{EF9A3D09-89BC-49B4-93A5-53961A06E562}" srcOrd="3" destOrd="0" presId="urn:microsoft.com/office/officeart/2018/2/layout/IconCircleList"/>
    <dgm:cxn modelId="{A86EDFA4-3693-2E4C-AC69-BEFA9E525455}" type="presParOf" srcId="{BBB8C278-E497-4CCC-B9CB-990A31BA6941}" destId="{AA0A5C20-466B-DF4B-8BDE-2395B01BB1AF}" srcOrd="9" destOrd="0" presId="urn:microsoft.com/office/officeart/2018/2/layout/IconCircleList"/>
    <dgm:cxn modelId="{0C7D026B-5919-6540-ADD4-CBB8D24BA1F8}" type="presParOf" srcId="{BBB8C278-E497-4CCC-B9CB-990A31BA6941}" destId="{91DB5273-CC2F-9B43-BEDD-4C5FFB31C660}" srcOrd="10" destOrd="0" presId="urn:microsoft.com/office/officeart/2018/2/layout/IconCircleList"/>
    <dgm:cxn modelId="{580006AB-6FAB-D647-B5FD-8DE26008B5DD}" type="presParOf" srcId="{91DB5273-CC2F-9B43-BEDD-4C5FFB31C660}" destId="{A97DE016-5145-634A-A26E-A0AE0D6F71AF}" srcOrd="0" destOrd="0" presId="urn:microsoft.com/office/officeart/2018/2/layout/IconCircleList"/>
    <dgm:cxn modelId="{53D5AAE7-0C97-FD4F-9302-233A97082D59}" type="presParOf" srcId="{91DB5273-CC2F-9B43-BEDD-4C5FFB31C660}" destId="{C0ABB74A-9D24-7B46-94CD-F48B28AFD83B}" srcOrd="1" destOrd="0" presId="urn:microsoft.com/office/officeart/2018/2/layout/IconCircleList"/>
    <dgm:cxn modelId="{67088E7A-5210-1948-964F-9615440A825F}" type="presParOf" srcId="{91DB5273-CC2F-9B43-BEDD-4C5FFB31C660}" destId="{FCD05B91-57A1-2D45-88D3-EDD95597A66A}" srcOrd="2" destOrd="0" presId="urn:microsoft.com/office/officeart/2018/2/layout/IconCircleList"/>
    <dgm:cxn modelId="{A85F1462-9C2C-D042-AE66-AD166C0ECCBA}" type="presParOf" srcId="{91DB5273-CC2F-9B43-BEDD-4C5FFB31C660}" destId="{3234109E-74E4-C449-9332-6153D79C3D5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621D0-97D6-48EF-9E4A-F084D29D52AC}">
      <dsp:nvSpPr>
        <dsp:cNvPr id="0" name=""/>
        <dsp:cNvSpPr/>
      </dsp:nvSpPr>
      <dsp:spPr>
        <a:xfrm>
          <a:off x="1134928" y="40805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00A3D-7300-4B64-A949-D276647DF991}">
      <dsp:nvSpPr>
        <dsp:cNvPr id="0" name=""/>
        <dsp:cNvSpPr/>
      </dsp:nvSpPr>
      <dsp:spPr>
        <a:xfrm>
          <a:off x="1050995" y="276922"/>
          <a:ext cx="1172378" cy="53227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5868A-62B7-4F39-927E-BCF30BD9876B}">
      <dsp:nvSpPr>
        <dsp:cNvPr id="0" name=""/>
        <dsp:cNvSpPr/>
      </dsp:nvSpPr>
      <dsp:spPr>
        <a:xfrm>
          <a:off x="2354694" y="40805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Working in SETU since 1993</a:t>
          </a:r>
        </a:p>
      </dsp:txBody>
      <dsp:txXfrm>
        <a:off x="2354694" y="40805"/>
        <a:ext cx="2367781" cy="1004513"/>
      </dsp:txXfrm>
    </dsp:sp>
    <dsp:sp modelId="{BA252C48-40A5-4B08-ADF8-CBBACB4EC3C0}">
      <dsp:nvSpPr>
        <dsp:cNvPr id="0" name=""/>
        <dsp:cNvSpPr/>
      </dsp:nvSpPr>
      <dsp:spPr>
        <a:xfrm>
          <a:off x="5135043" y="40805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6E9EF-4BEC-41EE-990E-D5C97CD60894}">
      <dsp:nvSpPr>
        <dsp:cNvPr id="0" name=""/>
        <dsp:cNvSpPr/>
      </dsp:nvSpPr>
      <dsp:spPr>
        <a:xfrm>
          <a:off x="5345991" y="251753"/>
          <a:ext cx="582617" cy="5826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07F47-E9CC-4C12-95EF-1FBB97E6A2DC}">
      <dsp:nvSpPr>
        <dsp:cNvPr id="0" name=""/>
        <dsp:cNvSpPr/>
      </dsp:nvSpPr>
      <dsp:spPr>
        <a:xfrm>
          <a:off x="6354809" y="40805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Degree in Computing part-time (7 years by night)</a:t>
          </a:r>
        </a:p>
      </dsp:txBody>
      <dsp:txXfrm>
        <a:off x="6354809" y="40805"/>
        <a:ext cx="2367781" cy="1004513"/>
      </dsp:txXfrm>
    </dsp:sp>
    <dsp:sp modelId="{DF664DD2-B6D7-4FE5-8975-736275159A74}">
      <dsp:nvSpPr>
        <dsp:cNvPr id="0" name=""/>
        <dsp:cNvSpPr/>
      </dsp:nvSpPr>
      <dsp:spPr>
        <a:xfrm>
          <a:off x="1050995" y="1842555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0B0DF-EC4E-49C3-AEC5-8F5807D16E0A}">
      <dsp:nvSpPr>
        <dsp:cNvPr id="0" name=""/>
        <dsp:cNvSpPr/>
      </dsp:nvSpPr>
      <dsp:spPr>
        <a:xfrm>
          <a:off x="1261943" y="2053503"/>
          <a:ext cx="582617" cy="58261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E8EE3-8D59-4650-A7CA-9431311F70C4}">
      <dsp:nvSpPr>
        <dsp:cNvPr id="0" name=""/>
        <dsp:cNvSpPr/>
      </dsp:nvSpPr>
      <dsp:spPr>
        <a:xfrm>
          <a:off x="2270761" y="1842555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Worked as HR/Office Manager for software company for 2 years (during career break)</a:t>
          </a:r>
        </a:p>
      </dsp:txBody>
      <dsp:txXfrm>
        <a:off x="2270761" y="1842555"/>
        <a:ext cx="2367781" cy="1004513"/>
      </dsp:txXfrm>
    </dsp:sp>
    <dsp:sp modelId="{6D1921AD-69F0-48FC-8994-32A2B9234828}">
      <dsp:nvSpPr>
        <dsp:cNvPr id="0" name=""/>
        <dsp:cNvSpPr/>
      </dsp:nvSpPr>
      <dsp:spPr>
        <a:xfrm>
          <a:off x="5051111" y="1842555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473D8-121F-4719-9BAE-0167C7A99EC2}">
      <dsp:nvSpPr>
        <dsp:cNvPr id="0" name=""/>
        <dsp:cNvSpPr/>
      </dsp:nvSpPr>
      <dsp:spPr>
        <a:xfrm>
          <a:off x="5262059" y="2053503"/>
          <a:ext cx="582617" cy="58261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D5A4D-749B-444F-9E43-F09182B6E559}">
      <dsp:nvSpPr>
        <dsp:cNvPr id="0" name=""/>
        <dsp:cNvSpPr/>
      </dsp:nvSpPr>
      <dsp:spPr>
        <a:xfrm>
          <a:off x="6270877" y="1842555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Qualified life and business coach</a:t>
          </a:r>
        </a:p>
      </dsp:txBody>
      <dsp:txXfrm>
        <a:off x="6270877" y="1842555"/>
        <a:ext cx="2367781" cy="1004513"/>
      </dsp:txXfrm>
    </dsp:sp>
    <dsp:sp modelId="{860E702C-EBCC-4845-8226-BAC265C0584C}">
      <dsp:nvSpPr>
        <dsp:cNvPr id="0" name=""/>
        <dsp:cNvSpPr/>
      </dsp:nvSpPr>
      <dsp:spPr>
        <a:xfrm>
          <a:off x="1050995" y="3644304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E3F90-3BBF-44D5-915F-38B7C474AA1F}">
      <dsp:nvSpPr>
        <dsp:cNvPr id="0" name=""/>
        <dsp:cNvSpPr/>
      </dsp:nvSpPr>
      <dsp:spPr>
        <a:xfrm>
          <a:off x="1261943" y="3855252"/>
          <a:ext cx="582617" cy="58261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A3D09-89BC-49B4-93A5-53961A06E562}">
      <dsp:nvSpPr>
        <dsp:cNvPr id="0" name=""/>
        <dsp:cNvSpPr/>
      </dsp:nvSpPr>
      <dsp:spPr>
        <a:xfrm>
          <a:off x="2270761" y="3644304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Online Engagement Advisor since Jan 2020</a:t>
          </a:r>
        </a:p>
      </dsp:txBody>
      <dsp:txXfrm>
        <a:off x="2270761" y="3644304"/>
        <a:ext cx="2367781" cy="1004513"/>
      </dsp:txXfrm>
    </dsp:sp>
    <dsp:sp modelId="{A97DE016-5145-634A-A26E-A0AE0D6F71AF}">
      <dsp:nvSpPr>
        <dsp:cNvPr id="0" name=""/>
        <dsp:cNvSpPr/>
      </dsp:nvSpPr>
      <dsp:spPr>
        <a:xfrm>
          <a:off x="5051111" y="3644304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BB74A-9D24-7B46-94CD-F48B28AFD83B}">
      <dsp:nvSpPr>
        <dsp:cNvPr id="0" name=""/>
        <dsp:cNvSpPr/>
      </dsp:nvSpPr>
      <dsp:spPr>
        <a:xfrm>
          <a:off x="5262059" y="3855252"/>
          <a:ext cx="582617" cy="58261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4109E-74E4-C449-9332-6153D79C3D5B}">
      <dsp:nvSpPr>
        <dsp:cNvPr id="0" name=""/>
        <dsp:cNvSpPr/>
      </dsp:nvSpPr>
      <dsp:spPr>
        <a:xfrm>
          <a:off x="6270877" y="3644304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My role is to offer additional support to you on your online journey</a:t>
          </a:r>
        </a:p>
      </dsp:txBody>
      <dsp:txXfrm>
        <a:off x="6270877" y="3644304"/>
        <a:ext cx="2367781" cy="1004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B56E1-B3AD-5D41-B847-13D0B4B21D5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132E0-2D82-3740-8013-59D8AB35A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8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3C5-6440-2846-A933-FB4B3F8F52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6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132E0-2D82-3740-8013-59D8AB35AE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9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too fixed on the end result you miss out on learning along the way</a:t>
            </a:r>
            <a:br>
              <a:rPr lang="en-US" dirty="0"/>
            </a:br>
            <a:r>
              <a:rPr lang="en-US" dirty="0"/>
              <a:t>I haven’t mastered it yet – changes perspective from can’t do to you can overcome the struggle</a:t>
            </a:r>
          </a:p>
          <a:p>
            <a:r>
              <a:rPr lang="en-US" dirty="0"/>
              <a:t>Become aware of your thoughts. Replace any negative thought patterns with facts.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AF12F-5E31-5D40-A1F6-5310737259C7}" type="slidenum">
              <a:rPr lang="en-IE" smtClean="0"/>
              <a:t>16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1269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F01D-7642-A7D4-EDFA-9D3C62581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3FD4C-DFA5-2C75-F7D8-6719D0099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7FD3D-90C8-5E32-8311-DE3E40F8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15791-D387-DC65-0DCC-C028359A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0BB27-1210-C1CA-B3D2-96F2378B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4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6388-26CB-A1CA-2D77-8A3A69AD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457F5-D8C7-A2BC-8F73-F7F1E5B0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CE4B3-BC18-A6DD-E472-9BBCDA58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05D5-670A-CE7A-9C44-D97130C2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BDAD-240A-C419-9EF2-0BC03D88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03B3C4-E11E-9493-5218-1EC234632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A2940-CDA0-B977-2BED-D582860EC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88F33-743A-56CF-4C01-3D828560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73A63-E176-5DA6-9F7D-75952197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BD53E-67B6-5028-2BB6-C84B5E4E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2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94AE-2E6A-0641-FF5B-8990792F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19999"/>
            <a:ext cx="3348000" cy="33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I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4D31E-D59D-E6B3-541A-C5068CC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dirty="0"/>
              <a:t>setu.ie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FFBEC-147F-7540-A974-B68CBC0D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0013-0FED-DB4F-A95E-FFF4A5127B9C}" type="slidenum">
              <a:rPr lang="en-IE" smtClean="0"/>
              <a:t>‹#›</a:t>
            </a:fld>
            <a:endParaRPr lang="en-I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B7F97B-2ADA-0420-312C-421B2ABEBAA9}"/>
              </a:ext>
            </a:extLst>
          </p:cNvPr>
          <p:cNvCxnSpPr>
            <a:cxnSpLocks/>
          </p:cNvCxnSpPr>
          <p:nvPr userDrawn="1"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EBCE07BB-A77C-E6C1-170F-F31B22AD8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20000"/>
            <a:ext cx="5328000" cy="3348000"/>
          </a:xfr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rgbClr val="435465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21969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AAEB-1F04-C6C3-D097-5035F446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20000"/>
            <a:ext cx="3248229" cy="33480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2248C-0CB2-C53C-7A89-AB886BB6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E" dirty="0"/>
              <a:t>setu.ie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75853-1759-118B-503B-CC1045EB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850013-0FED-DB4F-A95E-FFF4A5127B9C}" type="slidenum">
              <a:rPr lang="en-IE" smtClean="0"/>
              <a:pPr/>
              <a:t>‹#›</a:t>
            </a:fld>
            <a:endParaRPr lang="en-I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EC2DDB-9DB4-9001-A328-07219DC6A27A}"/>
              </a:ext>
            </a:extLst>
          </p:cNvPr>
          <p:cNvCxnSpPr>
            <a:cxnSpLocks/>
          </p:cNvCxnSpPr>
          <p:nvPr userDrawn="1"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5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6560-878E-F9DF-EC10-4A033539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2CCC-44C6-6702-2ED9-FB9A6E2E3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7724-C699-68D2-BEA2-B50047B3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6A98D-B2A7-56CD-3C6D-B92BE4F4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DBFFF-C1D3-5A0F-C04B-6A30B832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7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39DD-E43E-460A-FDD6-6204B59C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0D584-70D8-3235-457A-26C012CB6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2E0B8-50CA-9930-97D0-0F21ECC6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9412-8AB5-D8EB-67D2-4F9F2350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686D-282E-4D9F-8A79-D16407C2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4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DE96-0602-9D96-E8D4-C4B95CAB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4BF5B-ACD2-08E3-F26E-6BCCEF889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E39B-CD73-9ECB-7CE7-9B7C7538C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61650-B9DC-8CD1-987C-CF09D2ED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24ABB-7106-7EDE-317A-5E66CAAA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D76ED-C025-E155-BC6B-90A4D5A3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8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92F-5A1C-821D-806F-98FE2A8D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9A85-2F8C-6743-2D64-510D8A826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4A3AB-9C94-C4CC-4E77-E1C8832F1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D41E5-D1BC-C849-AF4C-236AE8113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0DF04-17E9-7A8D-CE19-9B58C2D10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DA68C-95ED-D68E-F7E3-6E9827D1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32DDA6-74F6-D385-B85F-521100E1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835C0A-D271-7A20-8A84-85C12CE2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8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6915-4082-9677-A526-A4C075CB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72113-27BC-8097-CC17-DBA5C358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C93FE-F25B-7871-6B62-972BD003C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BF1D0-D2A6-B1ED-03C2-AB5809CE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0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BF13F-74CC-1C33-7BB5-E0F58CE91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20726-FBB2-E867-C03C-7ED86569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CAB2-FBEC-4952-FC27-11ECDA50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9A28-AD97-A62B-7603-F5BAC311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11908-CAEF-7DE3-3C5C-8CAEEE214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B3C9B-B8E1-1696-1203-6A50D016B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90CB0-5D34-8C1C-0A87-7AAFFC4C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78A9D-388F-49D0-50C0-34A24EAF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D947D-4984-3A1A-E380-061328E6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4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687B-57AB-79A5-0159-DFAA36EA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FF732-4A18-2FBF-25CD-D873E6B05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0CCDE-025D-FEF7-F158-169835067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D2BD1-1FCF-2F6F-B771-D9657A90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8B30F-7FA9-0A11-78C7-D1DF6F02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294BC-F4A3-E48C-2BE1-68E8725A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3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ACC85-E2D0-849D-E05B-05C9D66C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6C1B7-BC2E-1F63-C440-2D389D1C1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4DEEB-0D04-90F4-50AB-9DA52E32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FF403-BE01-A457-2AB8-2063C3A3F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7086-E762-C1CD-DFE1-A58CBF65B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9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Working space background">
            <a:extLst>
              <a:ext uri="{FF2B5EF4-FFF2-40B4-BE49-F238E27FC236}">
                <a16:creationId xmlns:a16="http://schemas.microsoft.com/office/drawing/2014/main" id="{EE32AA8D-D4BD-9AD5-D8F3-45DF20ADC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3" b="998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7257A-3F22-2196-1523-49483845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17" y="1546945"/>
            <a:ext cx="7928733" cy="25356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Online Learning Experience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Setting Expectations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58D52-C24D-8BAD-EDBF-1EA2917F30A7}"/>
              </a:ext>
            </a:extLst>
          </p:cNvPr>
          <p:cNvSpPr txBox="1"/>
          <p:nvPr/>
        </p:nvSpPr>
        <p:spPr>
          <a:xfrm>
            <a:off x="286118" y="4241866"/>
            <a:ext cx="792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Laura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McGibney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January 2024</a:t>
            </a:r>
          </a:p>
        </p:txBody>
      </p:sp>
    </p:spTree>
    <p:extLst>
      <p:ext uri="{BB962C8B-B14F-4D97-AF65-F5344CB8AC3E}">
        <p14:creationId xmlns:p14="http://schemas.microsoft.com/office/powerpoint/2010/main" val="36814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sign with white text&#10;&#10;Description automatically generated">
            <a:extLst>
              <a:ext uri="{FF2B5EF4-FFF2-40B4-BE49-F238E27FC236}">
                <a16:creationId xmlns:a16="http://schemas.microsoft.com/office/drawing/2014/main" id="{889CDCC9-EF74-7942-4C99-A160601D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91" y="436945"/>
            <a:ext cx="2984474" cy="1907238"/>
          </a:xfrm>
          <a:prstGeom prst="rect">
            <a:avLst/>
          </a:prstGeom>
        </p:spPr>
      </p:pic>
      <p:pic>
        <p:nvPicPr>
          <p:cNvPr id="11" name="Picture 10" descr="A blue sign with white text&#10;&#10;Description automatically generated">
            <a:extLst>
              <a:ext uri="{FF2B5EF4-FFF2-40B4-BE49-F238E27FC236}">
                <a16:creationId xmlns:a16="http://schemas.microsoft.com/office/drawing/2014/main" id="{3AA25B16-5A3D-93E9-862E-34E536C9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400" y="436945"/>
            <a:ext cx="2941499" cy="187736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A763DAC-6ED0-6185-293A-086CF0C16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0" y="2512616"/>
            <a:ext cx="2964249" cy="1918528"/>
          </a:xfrm>
          <a:prstGeom prst="rect">
            <a:avLst/>
          </a:prstGeom>
        </p:spPr>
      </p:pic>
      <p:pic>
        <p:nvPicPr>
          <p:cNvPr id="18" name="Picture 17" descr="A close-up of a name tag&#10;&#10;Description automatically generated">
            <a:extLst>
              <a:ext uri="{FF2B5EF4-FFF2-40B4-BE49-F238E27FC236}">
                <a16:creationId xmlns:a16="http://schemas.microsoft.com/office/drawing/2014/main" id="{AACE6F3B-CFFC-0611-10A3-4C2A8D46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662" y="4667903"/>
            <a:ext cx="2935678" cy="1986854"/>
          </a:xfrm>
          <a:prstGeom prst="rect">
            <a:avLst/>
          </a:prstGeom>
        </p:spPr>
      </p:pic>
      <p:pic>
        <p:nvPicPr>
          <p:cNvPr id="20" name="Picture 19" descr="A close-up of a name tag&#10;&#10;Description automatically generated">
            <a:extLst>
              <a:ext uri="{FF2B5EF4-FFF2-40B4-BE49-F238E27FC236}">
                <a16:creationId xmlns:a16="http://schemas.microsoft.com/office/drawing/2014/main" id="{6A8D056C-6590-0509-6474-E5AF75C36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492" y="2512616"/>
            <a:ext cx="2984473" cy="1986854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0182E94-F8C4-4DC3-4986-6024B4085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492" y="4667903"/>
            <a:ext cx="2984473" cy="1989649"/>
          </a:xfrm>
          <a:prstGeom prst="rect">
            <a:avLst/>
          </a:prstGeom>
        </p:spPr>
      </p:pic>
      <p:pic>
        <p:nvPicPr>
          <p:cNvPr id="24" name="Picture 23" descr="A close-up of a logo&#10;&#10;Description automatically generated">
            <a:extLst>
              <a:ext uri="{FF2B5EF4-FFF2-40B4-BE49-F238E27FC236}">
                <a16:creationId xmlns:a16="http://schemas.microsoft.com/office/drawing/2014/main" id="{D86A9A12-17C2-EBAC-F83D-360CA76A2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276" y="4667903"/>
            <a:ext cx="2964249" cy="19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0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B3DE-FC40-87CD-BA7A-31405553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Find your class</a:t>
            </a:r>
          </a:p>
        </p:txBody>
      </p:sp>
      <p:pic>
        <p:nvPicPr>
          <p:cNvPr id="5" name="Picture 4" descr="Close up of binoculars on a table looking at sunset">
            <a:extLst>
              <a:ext uri="{FF2B5EF4-FFF2-40B4-BE49-F238E27FC236}">
                <a16:creationId xmlns:a16="http://schemas.microsoft.com/office/drawing/2014/main" id="{62BBDC19-D695-F19D-ED73-FF71C728B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2" r="218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3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3FDF-19D0-364A-25BC-43694E63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" y="120925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Left front:	</a:t>
            </a:r>
            <a:r>
              <a:rPr lang="en-US" sz="4400" dirty="0" err="1"/>
              <a:t>HDip</a:t>
            </a:r>
            <a:r>
              <a:rPr lang="en-US" sz="4400" dirty="0"/>
              <a:t> in Computer Science 2024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Right front:	</a:t>
            </a:r>
            <a:r>
              <a:rPr lang="en-US" sz="4400" dirty="0" err="1"/>
              <a:t>HDip</a:t>
            </a:r>
            <a:r>
              <a:rPr lang="en-US" sz="4400" dirty="0"/>
              <a:t> in Computer Science 2023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Left back: 	</a:t>
            </a:r>
            <a:r>
              <a:rPr lang="en-US" sz="4400" dirty="0" err="1"/>
              <a:t>HDip</a:t>
            </a:r>
            <a:r>
              <a:rPr lang="en-US" sz="4400" dirty="0"/>
              <a:t> BSA 2024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Right back:	</a:t>
            </a:r>
            <a:r>
              <a:rPr lang="en-US" sz="4400" dirty="0" err="1"/>
              <a:t>HDip</a:t>
            </a:r>
            <a:r>
              <a:rPr lang="en-US" sz="4400" dirty="0"/>
              <a:t> BSA 2023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97826C5-A8C3-9178-8996-9F0DDF46F7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218" y="2479091"/>
            <a:ext cx="1006435" cy="1006435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4BDB409-5E69-2731-8E39-86E7C42CB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884" y="5288052"/>
            <a:ext cx="1006435" cy="1067431"/>
          </a:xfrm>
          <a:prstGeom prst="rect">
            <a:avLst/>
          </a:prstGeom>
        </p:spPr>
      </p:pic>
      <p:pic>
        <p:nvPicPr>
          <p:cNvPr id="6" name="Picture 5" descr="A red square with white text&#10;&#10;Description automatically generated">
            <a:extLst>
              <a:ext uri="{FF2B5EF4-FFF2-40B4-BE49-F238E27FC236}">
                <a16:creationId xmlns:a16="http://schemas.microsoft.com/office/drawing/2014/main" id="{6FA48F22-74C1-D875-947A-F5359D8E2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608" y="948086"/>
            <a:ext cx="981711" cy="981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B6407C-F2F3-B19D-333A-9CCF2437F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218" y="4143269"/>
            <a:ext cx="973101" cy="6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gital art of brain">
            <a:extLst>
              <a:ext uri="{FF2B5EF4-FFF2-40B4-BE49-F238E27FC236}">
                <a16:creationId xmlns:a16="http://schemas.microsoft.com/office/drawing/2014/main" id="{68D0A79B-DBE1-C62E-EC5F-95DD8EE5F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46E30-6FC9-0036-4485-EC8356460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Mindset</a:t>
            </a:r>
          </a:p>
        </p:txBody>
      </p:sp>
    </p:spTree>
    <p:extLst>
      <p:ext uri="{BB962C8B-B14F-4D97-AF65-F5344CB8AC3E}">
        <p14:creationId xmlns:p14="http://schemas.microsoft.com/office/powerpoint/2010/main" val="249915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ADD03-2570-B5CE-E7B5-89BCACAA4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/>
              <a:t>How are you feeling about </a:t>
            </a:r>
            <a:r>
              <a:rPr lang="en-US" sz="7200" b="1"/>
              <a:t>starting this programme</a:t>
            </a:r>
            <a:r>
              <a:rPr lang="en-US" sz="7200"/>
              <a:t>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7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1014-5CDE-CA3D-C4AA-08DC36DB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Mindset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02A9E-31AE-3E39-CBD3-CF330116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dirty="0"/>
              <a:t>setu.ie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C8B36-E2EC-E7B6-5378-4D01C601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0013-0FED-DB4F-A95E-FFF4A5127B9C}" type="slidenum">
              <a:rPr lang="en-IE" smtClean="0"/>
              <a:t>15</a:t>
            </a:fld>
            <a:endParaRPr lang="en-I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B19980-6192-48E2-9E34-8A3B3F61D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19999"/>
            <a:ext cx="5328000" cy="4797397"/>
          </a:xfrm>
        </p:spPr>
        <p:txBody>
          <a:bodyPr/>
          <a:lstStyle/>
          <a:p>
            <a:pPr marL="11113" indent="0" algn="ctr">
              <a:buNone/>
            </a:pPr>
            <a:r>
              <a:rPr lang="en-IE" sz="3600" dirty="0"/>
              <a:t>Set of beliefs that shape how</a:t>
            </a:r>
            <a:br>
              <a:rPr lang="en-IE" sz="3600" dirty="0"/>
            </a:br>
            <a:r>
              <a:rPr lang="en-IE" sz="3600" dirty="0"/>
              <a:t>you make sense of things</a:t>
            </a:r>
            <a:br>
              <a:rPr lang="en-IE" sz="3600" dirty="0"/>
            </a:br>
            <a:endParaRPr lang="en-IE" sz="3600" dirty="0"/>
          </a:p>
          <a:p>
            <a:pPr marL="11113" indent="0" algn="ctr">
              <a:buNone/>
            </a:pPr>
            <a:r>
              <a:rPr lang="en-IE" sz="3600" dirty="0"/>
              <a:t>Influences how you think, feel and behave</a:t>
            </a:r>
            <a:br>
              <a:rPr lang="en-IE" sz="3600" dirty="0"/>
            </a:br>
            <a:endParaRPr lang="en-IE" sz="3600" dirty="0"/>
          </a:p>
          <a:p>
            <a:pPr marL="11113" indent="0" algn="ctr">
              <a:buNone/>
            </a:pPr>
            <a:r>
              <a:rPr lang="en-IE" sz="3600" dirty="0"/>
              <a:t>What you believe impacts the outcome</a:t>
            </a:r>
          </a:p>
          <a:p>
            <a:pPr algn="ctr"/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27100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1014-5CDE-CA3D-C4AA-08DC36DB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Mindset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02A9E-31AE-3E39-CBD3-CF330116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dirty="0"/>
              <a:t>setu.ie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C8B36-E2EC-E7B6-5378-4D01C601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0013-0FED-DB4F-A95E-FFF4A5127B9C}" type="slidenum">
              <a:rPr lang="en-IE" smtClean="0"/>
              <a:t>16</a:t>
            </a:fld>
            <a:endParaRPr lang="en-I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B19980-6192-48E2-9E34-8A3B3F61D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19999"/>
            <a:ext cx="6324000" cy="4797397"/>
          </a:xfrm>
        </p:spPr>
        <p:txBody>
          <a:bodyPr/>
          <a:lstStyle/>
          <a:p>
            <a:pPr marL="11113" indent="0" algn="ctr">
              <a:buNone/>
            </a:pPr>
            <a:r>
              <a:rPr lang="en-IE" sz="3600" dirty="0"/>
              <a:t>Stay in the now – see the value of the journey</a:t>
            </a:r>
            <a:br>
              <a:rPr lang="en-IE" sz="3600" dirty="0"/>
            </a:br>
            <a:endParaRPr lang="en-IE" sz="3600" dirty="0"/>
          </a:p>
          <a:p>
            <a:pPr marL="11113" indent="0" algn="ctr">
              <a:buNone/>
            </a:pPr>
            <a:r>
              <a:rPr lang="en-IE" sz="3600" dirty="0"/>
              <a:t>Put the word “yet” into your vocabulary</a:t>
            </a:r>
            <a:br>
              <a:rPr lang="en-IE" sz="3600" dirty="0"/>
            </a:br>
            <a:endParaRPr lang="en-IE" sz="3600" dirty="0"/>
          </a:p>
          <a:p>
            <a:pPr marL="11113" indent="0" algn="ctr">
              <a:buNone/>
            </a:pPr>
            <a:r>
              <a:rPr lang="en-IE" sz="3600" dirty="0"/>
              <a:t>What are you telling yourself?</a:t>
            </a:r>
          </a:p>
          <a:p>
            <a:pPr algn="ctr"/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349777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view of graduates in an outdoor graduation">
            <a:extLst>
              <a:ext uri="{FF2B5EF4-FFF2-40B4-BE49-F238E27FC236}">
                <a16:creationId xmlns:a16="http://schemas.microsoft.com/office/drawing/2014/main" id="{D6095C7E-237A-D4FC-012B-DA5EE4280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C4AEB-294D-DBEF-4856-546A963D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65" y="743447"/>
            <a:ext cx="3973385" cy="26855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078384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37F7-41FF-A3A4-ED92-A6D07649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-70721"/>
            <a:ext cx="10908030" cy="1325563"/>
          </a:xfrm>
        </p:spPr>
        <p:txBody>
          <a:bodyPr/>
          <a:lstStyle/>
          <a:p>
            <a:r>
              <a:rPr lang="en-US" dirty="0"/>
              <a:t>Which of these statements best describes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3FDF-19D0-364A-25BC-43694E63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62" y="1254842"/>
            <a:ext cx="114094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Right:		Significant ICT experience </a:t>
            </a:r>
            <a:br>
              <a:rPr lang="en-US" sz="4400" dirty="0"/>
            </a:br>
            <a:r>
              <a:rPr lang="en-US" sz="4400" dirty="0"/>
              <a:t>			(ICT qualification/employment)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4400" dirty="0"/>
              <a:t>Left:		Some ICT experience 							(interest/hobby/short courses)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4400" dirty="0"/>
              <a:t>Back:		Completely new to the area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4400" dirty="0"/>
              <a:t>BSA students: 	Experience in the area</a:t>
            </a:r>
          </a:p>
        </p:txBody>
      </p:sp>
    </p:spTree>
    <p:extLst>
      <p:ext uri="{BB962C8B-B14F-4D97-AF65-F5344CB8AC3E}">
        <p14:creationId xmlns:p14="http://schemas.microsoft.com/office/powerpoint/2010/main" val="449532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4DC5906-F29B-194B-E0FA-6A2292F0E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4" b="1726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2EE3D-6662-15A6-D427-0DF114A1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18820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Connection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7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09453D-9CE2-4FCD-AD5A-81FB388AD5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563607"/>
              </p:ext>
            </p:extLst>
          </p:nvPr>
        </p:nvGraphicFramePr>
        <p:xfrm>
          <a:off x="-284331" y="1263439"/>
          <a:ext cx="9773587" cy="468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5972AF0-5B86-DF43-B7B8-DC9592D7B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57" y="1552022"/>
            <a:ext cx="2611750" cy="3753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5627B-8CDF-DE19-9787-378084864F2A}"/>
              </a:ext>
            </a:extLst>
          </p:cNvPr>
          <p:cNvSpPr txBox="1"/>
          <p:nvPr/>
        </p:nvSpPr>
        <p:spPr>
          <a:xfrm>
            <a:off x="708660" y="377190"/>
            <a:ext cx="420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Laura </a:t>
            </a:r>
            <a:r>
              <a:rPr lang="en-US" sz="4000" dirty="0" err="1"/>
              <a:t>McGibney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3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621D0-97D6-48EF-9E4A-F084D29D5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300A3D-7300-4B64-A949-D276647DF9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05868A-62B7-4F39-927E-BCF30BD98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252C48-40A5-4B08-ADF8-CBBACB4EC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26E9EF-4BEC-41EE-990E-D5C97CD60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507F47-E9CC-4C12-95EF-1FBB97E6A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664DD2-B6D7-4FE5-8975-736275159A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50B0DF-EC4E-49C3-AEC5-8F5807D16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DE8EE3-8D59-4650-A7CA-9431311F7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2473D8-121F-4719-9BAE-0167C7A99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1921AD-69F0-48FC-8994-32A2B9234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CD5A4D-749B-444F-9E43-F09182B6E5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0E702C-EBCC-4845-8226-BAC265C05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0E3F90-3BBF-44D5-915F-38B7C474A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9A3D09-89BC-49B4-93A5-53961A06E5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7DE016-5145-634A-A26E-A0AE0D6F71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ABB74A-9D24-7B46-94CD-F48B28AFD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34109E-74E4-C449-9332-6153D79C3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37F7-41FF-A3A4-ED92-A6D07649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365125"/>
            <a:ext cx="10908030" cy="1325563"/>
          </a:xfrm>
        </p:spPr>
        <p:txBody>
          <a:bodyPr/>
          <a:lstStyle/>
          <a:p>
            <a:r>
              <a:rPr lang="en-US" dirty="0"/>
              <a:t>Which of these statements best describes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3FDF-19D0-364A-25BC-43694E63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Right:		Want to connect with classmates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Left:		Like some connection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Back:		Neutral/don’t feel it is essential</a:t>
            </a:r>
          </a:p>
        </p:txBody>
      </p:sp>
    </p:spTree>
    <p:extLst>
      <p:ext uri="{BB962C8B-B14F-4D97-AF65-F5344CB8AC3E}">
        <p14:creationId xmlns:p14="http://schemas.microsoft.com/office/powerpoint/2010/main" val="50411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378D-7DB7-DFD5-FB31-EBEE5B5F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20000"/>
            <a:ext cx="3350075" cy="3348000"/>
          </a:xfrm>
        </p:spPr>
        <p:txBody>
          <a:bodyPr>
            <a:normAutofit/>
          </a:bodyPr>
          <a:lstStyle/>
          <a:p>
            <a:r>
              <a:rPr lang="en-IE" dirty="0"/>
              <a:t>Getting to know your classmates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430EE-6CC5-AAAD-7AE6-F2162A9B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setu.ie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6477-2B8B-47A2-A351-E3AA7DA9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0013-0FED-DB4F-A95E-FFF4A5127B9C}" type="slidenum">
              <a:rPr lang="en-IE" smtClean="0"/>
              <a:pPr/>
              <a:t>21</a:t>
            </a:fld>
            <a:endParaRPr lang="en-IE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1603EA4-7DA7-D05A-CFB8-F464E5DFAA90}"/>
              </a:ext>
            </a:extLst>
          </p:cNvPr>
          <p:cNvSpPr>
            <a:spLocks noChangeAspect="1"/>
          </p:cNvSpPr>
          <p:nvPr/>
        </p:nvSpPr>
        <p:spPr>
          <a:xfrm>
            <a:off x="4716000" y="0"/>
            <a:ext cx="5652000" cy="6272074"/>
          </a:xfrm>
          <a:custGeom>
            <a:avLst/>
            <a:gdLst>
              <a:gd name="connsiteX0" fmla="*/ 0 w 5562600"/>
              <a:gd name="connsiteY0" fmla="*/ 0 h 6172200"/>
              <a:gd name="connsiteX1" fmla="*/ 5562600 w 5562600"/>
              <a:gd name="connsiteY1" fmla="*/ 0 h 6172200"/>
              <a:gd name="connsiteX2" fmla="*/ 5562600 w 5562600"/>
              <a:gd name="connsiteY2" fmla="*/ 3818433 h 6172200"/>
              <a:gd name="connsiteX3" fmla="*/ 5562600 w 5562600"/>
              <a:gd name="connsiteY3" fmla="*/ 3979266 h 6172200"/>
              <a:gd name="connsiteX4" fmla="*/ 5553004 w 5562600"/>
              <a:gd name="connsiteY4" fmla="*/ 3979266 h 6172200"/>
              <a:gd name="connsiteX5" fmla="*/ 5548240 w 5562600"/>
              <a:gd name="connsiteY5" fmla="*/ 4059092 h 6172200"/>
              <a:gd name="connsiteX6" fmla="*/ 2781300 w 5562600"/>
              <a:gd name="connsiteY6" fmla="*/ 6172200 h 6172200"/>
              <a:gd name="connsiteX7" fmla="*/ 14360 w 5562600"/>
              <a:gd name="connsiteY7" fmla="*/ 4059092 h 6172200"/>
              <a:gd name="connsiteX8" fmla="*/ 9597 w 5562600"/>
              <a:gd name="connsiteY8" fmla="*/ 3979266 h 6172200"/>
              <a:gd name="connsiteX9" fmla="*/ 0 w 5562600"/>
              <a:gd name="connsiteY9" fmla="*/ 3979266 h 6172200"/>
              <a:gd name="connsiteX10" fmla="*/ 0 w 5562600"/>
              <a:gd name="connsiteY10" fmla="*/ 3818433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62600" h="6172200">
                <a:moveTo>
                  <a:pt x="0" y="0"/>
                </a:moveTo>
                <a:lnTo>
                  <a:pt x="5562600" y="0"/>
                </a:lnTo>
                <a:lnTo>
                  <a:pt x="5562600" y="3818433"/>
                </a:lnTo>
                <a:lnTo>
                  <a:pt x="5562600" y="3979266"/>
                </a:lnTo>
                <a:lnTo>
                  <a:pt x="5553004" y="3979266"/>
                </a:lnTo>
                <a:lnTo>
                  <a:pt x="5548240" y="4059092"/>
                </a:lnTo>
                <a:cubicBezTo>
                  <a:pt x="5405810" y="5245994"/>
                  <a:pt x="4221366" y="6172200"/>
                  <a:pt x="2781300" y="6172200"/>
                </a:cubicBezTo>
                <a:cubicBezTo>
                  <a:pt x="1341235" y="6172200"/>
                  <a:pt x="156790" y="5245994"/>
                  <a:pt x="14360" y="4059092"/>
                </a:cubicBezTo>
                <a:lnTo>
                  <a:pt x="9597" y="3979266"/>
                </a:lnTo>
                <a:lnTo>
                  <a:pt x="0" y="3979266"/>
                </a:lnTo>
                <a:lnTo>
                  <a:pt x="0" y="3818433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71000" t="-5895" r="-84000" b="-337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32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icky notes with question marks">
            <a:extLst>
              <a:ext uri="{FF2B5EF4-FFF2-40B4-BE49-F238E27FC236}">
                <a16:creationId xmlns:a16="http://schemas.microsoft.com/office/drawing/2014/main" id="{EA605973-2D24-18FF-8A39-0037DC85B6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-368711"/>
            <a:ext cx="12300154" cy="8200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2EE3D-6662-15A6-D427-0DF114A1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63" y="2109560"/>
            <a:ext cx="10256028" cy="32435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b="1" dirty="0"/>
              <a:t>Questions</a:t>
            </a:r>
            <a:br>
              <a:rPr lang="en-US" sz="9600" dirty="0"/>
            </a:b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75259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37F7-41FF-A3A4-ED92-A6D07649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85" y="823141"/>
            <a:ext cx="11060430" cy="2521974"/>
          </a:xfrm>
        </p:spPr>
        <p:txBody>
          <a:bodyPr>
            <a:normAutofit/>
          </a:bodyPr>
          <a:lstStyle/>
          <a:p>
            <a:r>
              <a:rPr lang="en-US" sz="5400" dirty="0"/>
              <a:t>What if I can’t grasp the concept/module?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4F7A09-82ED-702F-30DF-051B0A95817F}"/>
              </a:ext>
            </a:extLst>
          </p:cNvPr>
          <p:cNvSpPr txBox="1">
            <a:spLocks/>
          </p:cNvSpPr>
          <p:nvPr/>
        </p:nvSpPr>
        <p:spPr>
          <a:xfrm>
            <a:off x="794385" y="432620"/>
            <a:ext cx="10908030" cy="6120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10CFE-D349-BF6A-E93C-A3D852F98509}"/>
              </a:ext>
            </a:extLst>
          </p:cNvPr>
          <p:cNvSpPr txBox="1"/>
          <p:nvPr/>
        </p:nvSpPr>
        <p:spPr>
          <a:xfrm>
            <a:off x="641985" y="3656978"/>
            <a:ext cx="103160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How much time do I need to put in every week?</a:t>
            </a:r>
          </a:p>
        </p:txBody>
      </p:sp>
    </p:spTree>
    <p:extLst>
      <p:ext uri="{BB962C8B-B14F-4D97-AF65-F5344CB8AC3E}">
        <p14:creationId xmlns:p14="http://schemas.microsoft.com/office/powerpoint/2010/main" val="1949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AE5FE8C1-554C-57DA-E4C7-F0D13C592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9" b="603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DEC11-1153-7A5E-96D7-64FC14F5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91610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ECD15E-C8CE-A4E9-8370-439704CD2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7" y="926334"/>
            <a:ext cx="3512317" cy="5238618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Cork	18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Dublin	7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Waterford 	5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Galway	4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Tipperary	4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Kilkenny	3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Wexford	3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 err="1"/>
              <a:t>Meath</a:t>
            </a:r>
            <a:r>
              <a:rPr lang="en-US" sz="2000" dirty="0"/>
              <a:t>	2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Kildare	2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Laois	2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 err="1"/>
              <a:t>Louth</a:t>
            </a:r>
            <a:r>
              <a:rPr lang="en-US" sz="2000" dirty="0"/>
              <a:t>	2</a:t>
            </a:r>
          </a:p>
          <a:p>
            <a:pPr marL="0" indent="0">
              <a:buNone/>
              <a:tabLst>
                <a:tab pos="1543050" algn="dec"/>
              </a:tabLst>
            </a:pPr>
            <a:endParaRPr lang="en-US" sz="900" dirty="0"/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 err="1"/>
              <a:t>Cavan</a:t>
            </a:r>
            <a:r>
              <a:rPr lang="en-US" sz="2000" dirty="0"/>
              <a:t>, Sligo, </a:t>
            </a:r>
            <a:r>
              <a:rPr lang="en-US" sz="2000" dirty="0" err="1"/>
              <a:t>Wicklow</a:t>
            </a:r>
            <a:r>
              <a:rPr lang="en-US" sz="2000" dirty="0"/>
              <a:t>,	1 Donegal, Mayo, Kerry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80C6808-121D-4C3E-9843-4CA7EF2520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85029" y="918029"/>
            <a:ext cx="2663371" cy="26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032DD-FFC6-2E34-1EDA-B41B809D22B5}"/>
              </a:ext>
            </a:extLst>
          </p:cNvPr>
          <p:cNvSpPr txBox="1"/>
          <p:nvPr/>
        </p:nvSpPr>
        <p:spPr>
          <a:xfrm>
            <a:off x="281127" y="95337"/>
            <a:ext cx="4168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Where are you?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0806E-7796-CD12-B627-E2256314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4" y="-2699675"/>
            <a:ext cx="6780649" cy="9666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2D54F3-534F-7A6C-0E43-7B1AE9D2DCCD}"/>
              </a:ext>
            </a:extLst>
          </p:cNvPr>
          <p:cNvSpPr txBox="1"/>
          <p:nvPr/>
        </p:nvSpPr>
        <p:spPr>
          <a:xfrm>
            <a:off x="8572180" y="5905775"/>
            <a:ext cx="4016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HDip</a:t>
            </a:r>
            <a:r>
              <a:rPr lang="en-US" sz="3600" dirty="0"/>
              <a:t> CS 2024</a:t>
            </a:r>
          </a:p>
        </p:txBody>
      </p:sp>
    </p:spTree>
    <p:extLst>
      <p:ext uri="{BB962C8B-B14F-4D97-AF65-F5344CB8AC3E}">
        <p14:creationId xmlns:p14="http://schemas.microsoft.com/office/powerpoint/2010/main" val="3342268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open white door">
            <a:extLst>
              <a:ext uri="{FF2B5EF4-FFF2-40B4-BE49-F238E27FC236}">
                <a16:creationId xmlns:a16="http://schemas.microsoft.com/office/drawing/2014/main" id="{E4F7D7EB-9F93-0FD7-B33D-9BD640A15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25" b="114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6CFA1-0579-DB31-B36E-0032EF32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6099933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Opportunity</a:t>
            </a:r>
          </a:p>
        </p:txBody>
      </p:sp>
    </p:spTree>
    <p:extLst>
      <p:ext uri="{BB962C8B-B14F-4D97-AF65-F5344CB8AC3E}">
        <p14:creationId xmlns:p14="http://schemas.microsoft.com/office/powerpoint/2010/main" val="2274301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ed hot tea in a glass teacup">
            <a:extLst>
              <a:ext uri="{FF2B5EF4-FFF2-40B4-BE49-F238E27FC236}">
                <a16:creationId xmlns:a16="http://schemas.microsoft.com/office/drawing/2014/main" id="{DB73FF74-E01D-3127-F11D-D582596C4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7B1AA-5467-461C-A1BD-8F7F0FA5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Time for a </a:t>
            </a:r>
            <a:r>
              <a:rPr lang="en-US" sz="4000" dirty="0" err="1">
                <a:solidFill>
                  <a:srgbClr val="FFFFFF"/>
                </a:solidFill>
              </a:rPr>
              <a:t>cuppa</a:t>
            </a:r>
            <a:endParaRPr lang="en-US" sz="4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5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42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AE5FE8C1-554C-57DA-E4C7-F0D13C592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9" b="603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DEC11-1153-7A5E-96D7-64FC14F5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59815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062B2-28AE-7CCA-BC22-EF6FB92A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to find me:</a:t>
            </a:r>
          </a:p>
        </p:txBody>
      </p:sp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74D83D3-D9AB-73D3-2431-3BD42C1F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70" y="1914276"/>
            <a:ext cx="7772400" cy="4329005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D118BB72-0D54-BBA3-BA7B-523AB7D6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485" y="365125"/>
            <a:ext cx="3376299" cy="38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37F7-41FF-A3A4-ED92-A6D07649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27" y="-244475"/>
            <a:ext cx="10908030" cy="1325563"/>
          </a:xfrm>
        </p:spPr>
        <p:txBody>
          <a:bodyPr/>
          <a:lstStyle/>
          <a:p>
            <a:r>
              <a:rPr lang="en-US" dirty="0"/>
              <a:t>Where are you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3FDF-19D0-364A-25BC-43694E63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84" y="974725"/>
            <a:ext cx="11474087" cy="6373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Left:		</a:t>
            </a:r>
            <a:r>
              <a:rPr lang="en-US" sz="3200" b="1" dirty="0">
                <a:solidFill>
                  <a:srgbClr val="0432FF"/>
                </a:solidFill>
              </a:rPr>
              <a:t>South West  </a:t>
            </a:r>
            <a:r>
              <a:rPr lang="en-US" sz="3200" i="1" dirty="0">
                <a:solidFill>
                  <a:srgbClr val="0432FF"/>
                </a:solidFill>
              </a:rPr>
              <a:t>IT118 – Siobhan Roche</a:t>
            </a:r>
          </a:p>
          <a:p>
            <a:pPr marL="0" indent="0">
              <a:buNone/>
            </a:pPr>
            <a:r>
              <a:rPr lang="en-US" sz="3200" dirty="0"/>
              <a:t>		Cork, Kerry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endParaRPr lang="en-US" sz="1000" dirty="0"/>
          </a:p>
          <a:p>
            <a:pPr marL="0" indent="0">
              <a:buNone/>
            </a:pPr>
            <a:r>
              <a:rPr lang="en-US" sz="3200" dirty="0"/>
              <a:t>Right:	</a:t>
            </a:r>
            <a:r>
              <a:rPr lang="en-US" sz="3200" b="1" dirty="0">
                <a:solidFill>
                  <a:srgbClr val="0432FF"/>
                </a:solidFill>
              </a:rPr>
              <a:t>South East/North West  </a:t>
            </a:r>
            <a:r>
              <a:rPr lang="en-US" sz="3200" i="1" dirty="0">
                <a:solidFill>
                  <a:srgbClr val="0432FF"/>
                </a:solidFill>
              </a:rPr>
              <a:t>IT119 – Mairead Meagher</a:t>
            </a:r>
          </a:p>
          <a:p>
            <a:pPr marL="0" indent="0">
              <a:buNone/>
            </a:pPr>
            <a:r>
              <a:rPr lang="en-US" sz="3200" dirty="0"/>
              <a:t>		Waterford, Tipperary, Wexford, </a:t>
            </a:r>
            <a:r>
              <a:rPr lang="en-US" sz="3200" dirty="0" err="1"/>
              <a:t>Wicklow</a:t>
            </a:r>
            <a:r>
              <a:rPr lang="en-US" sz="3200" dirty="0"/>
              <a:t>, 					Kilkenny, Galway, Sligo, Donegal, Mayo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endParaRPr lang="en-US" sz="1000" dirty="0"/>
          </a:p>
          <a:p>
            <a:pPr marL="0" indent="0">
              <a:buNone/>
            </a:pPr>
            <a:r>
              <a:rPr lang="en-US" sz="3200" dirty="0"/>
              <a:t>Back:		</a:t>
            </a:r>
            <a:r>
              <a:rPr lang="en-US" sz="3200" b="1" dirty="0">
                <a:solidFill>
                  <a:srgbClr val="0432FF"/>
                </a:solidFill>
              </a:rPr>
              <a:t>East  </a:t>
            </a:r>
            <a:r>
              <a:rPr lang="en-US" sz="3200" dirty="0">
                <a:solidFill>
                  <a:srgbClr val="0432FF"/>
                </a:solidFill>
              </a:rPr>
              <a:t>  </a:t>
            </a:r>
            <a:r>
              <a:rPr lang="en-US" sz="3200" i="1" dirty="0">
                <a:solidFill>
                  <a:srgbClr val="0432FF"/>
                </a:solidFill>
              </a:rPr>
              <a:t>IT120 – Peter Windle</a:t>
            </a:r>
          </a:p>
          <a:p>
            <a:pPr marL="0" indent="0">
              <a:buNone/>
            </a:pPr>
            <a:r>
              <a:rPr lang="en-US" sz="3200" dirty="0"/>
              <a:t>		Dublin, </a:t>
            </a:r>
            <a:r>
              <a:rPr lang="en-US" sz="3200" dirty="0" err="1"/>
              <a:t>Louth</a:t>
            </a:r>
            <a:r>
              <a:rPr lang="en-US" sz="3200" dirty="0"/>
              <a:t>, </a:t>
            </a:r>
            <a:r>
              <a:rPr lang="en-US" sz="3200" dirty="0" err="1"/>
              <a:t>Meath</a:t>
            </a:r>
            <a:r>
              <a:rPr lang="en-US" sz="3200" dirty="0"/>
              <a:t>, Kildare, Laois, </a:t>
            </a:r>
            <a:r>
              <a:rPr lang="en-US" sz="3200" dirty="0" err="1"/>
              <a:t>Cavan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01418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of names&#10;&#10;Description automatically generated">
            <a:extLst>
              <a:ext uri="{FF2B5EF4-FFF2-40B4-BE49-F238E27FC236}">
                <a16:creationId xmlns:a16="http://schemas.microsoft.com/office/drawing/2014/main" id="{AC1F0229-D82E-56D1-D1FE-F9AF0D38F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971" y="0"/>
            <a:ext cx="10167257" cy="6764394"/>
          </a:xfrm>
        </p:spPr>
      </p:pic>
    </p:spTree>
    <p:extLst>
      <p:ext uri="{BB962C8B-B14F-4D97-AF65-F5344CB8AC3E}">
        <p14:creationId xmlns:p14="http://schemas.microsoft.com/office/powerpoint/2010/main" val="734441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names and numbers&#10;&#10;Description automatically generated">
            <a:extLst>
              <a:ext uri="{FF2B5EF4-FFF2-40B4-BE49-F238E27FC236}">
                <a16:creationId xmlns:a16="http://schemas.microsoft.com/office/drawing/2014/main" id="{760F9FBB-1730-E2B2-1B46-00F3ECA7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92" y="215900"/>
            <a:ext cx="10350165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7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map&#10;&#10;Description automatically generated">
            <a:extLst>
              <a:ext uri="{FF2B5EF4-FFF2-40B4-BE49-F238E27FC236}">
                <a16:creationId xmlns:a16="http://schemas.microsoft.com/office/drawing/2014/main" id="{2D6F8FFB-0AFA-E2EA-4EB2-C396240C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023" y="250722"/>
            <a:ext cx="4040904" cy="4040904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D8308A5-A312-A259-5319-070BD84A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0" y="250722"/>
            <a:ext cx="3790336" cy="3790336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4CEE9E5-45A6-C94D-EA79-99EA9F432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208" y="2121310"/>
            <a:ext cx="4662948" cy="46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0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C53E7BD-3D2E-6D30-2164-0A591139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303" y="457659"/>
            <a:ext cx="9199394" cy="6035216"/>
          </a:xfrm>
        </p:spPr>
      </p:pic>
    </p:spTree>
    <p:extLst>
      <p:ext uri="{BB962C8B-B14F-4D97-AF65-F5344CB8AC3E}">
        <p14:creationId xmlns:p14="http://schemas.microsoft.com/office/powerpoint/2010/main" val="410359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4B45-DADF-FA1F-217D-C17B0326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</p:txBody>
      </p:sp>
      <p:pic>
        <p:nvPicPr>
          <p:cNvPr id="5" name="Content Placeholder 4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A5F500B9-BC12-34F3-C0C8-603E64C98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640" y="1690688"/>
            <a:ext cx="7868075" cy="4351338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112529-29CC-1614-3BF9-A2D8D892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2744">
            <a:off x="7241337" y="866571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6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72C88B-847A-8F0F-06BE-11F818CE1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856" y="471948"/>
            <a:ext cx="9142288" cy="5675518"/>
          </a:xfrm>
        </p:spPr>
      </p:pic>
    </p:spTree>
    <p:extLst>
      <p:ext uri="{BB962C8B-B14F-4D97-AF65-F5344CB8AC3E}">
        <p14:creationId xmlns:p14="http://schemas.microsoft.com/office/powerpoint/2010/main" val="169793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3EB6BA-C993-A9D9-385C-E286B06B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35" y="807986"/>
            <a:ext cx="11254330" cy="4663665"/>
          </a:xfrm>
        </p:spPr>
      </p:pic>
    </p:spTree>
    <p:extLst>
      <p:ext uri="{BB962C8B-B14F-4D97-AF65-F5344CB8AC3E}">
        <p14:creationId xmlns:p14="http://schemas.microsoft.com/office/powerpoint/2010/main" val="145977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DFC5D34F-B027-3C85-7D01-8EC1E5668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5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BA8EE-20AC-6DAB-A2F4-BB1EF781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124829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521</Words>
  <Application>Microsoft Macintosh PowerPoint</Application>
  <PresentationFormat>Widescreen</PresentationFormat>
  <Paragraphs>92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DM Sans</vt:lpstr>
      <vt:lpstr>Office Theme 2013 - 2022</vt:lpstr>
      <vt:lpstr>Online Learning Experience Setting Expectations</vt:lpstr>
      <vt:lpstr>PowerPoint Presentation</vt:lpstr>
      <vt:lpstr>Where to find me:</vt:lpstr>
      <vt:lpstr>PowerPoint Presentation</vt:lpstr>
      <vt:lpstr>PowerPoint Presentation</vt:lpstr>
      <vt:lpstr>Time Management</vt:lpstr>
      <vt:lpstr>PowerPoint Presentation</vt:lpstr>
      <vt:lpstr>PowerPoint Presentation</vt:lpstr>
      <vt:lpstr>You</vt:lpstr>
      <vt:lpstr>PowerPoint Presentation</vt:lpstr>
      <vt:lpstr>Find your class</vt:lpstr>
      <vt:lpstr>PowerPoint Presentation</vt:lpstr>
      <vt:lpstr>Mindset</vt:lpstr>
      <vt:lpstr>How are you feeling about starting this programme?</vt:lpstr>
      <vt:lpstr>Mindset</vt:lpstr>
      <vt:lpstr>Mindset</vt:lpstr>
      <vt:lpstr>Background</vt:lpstr>
      <vt:lpstr>Which of these statements best describes you?</vt:lpstr>
      <vt:lpstr>Connection </vt:lpstr>
      <vt:lpstr>Which of these statements best describes you?</vt:lpstr>
      <vt:lpstr>Getting to know your classmates</vt:lpstr>
      <vt:lpstr>Questions </vt:lpstr>
      <vt:lpstr>What if I can’t grasp the concept/module? </vt:lpstr>
      <vt:lpstr>Location</vt:lpstr>
      <vt:lpstr>PowerPoint Presentation</vt:lpstr>
      <vt:lpstr>Opportunity</vt:lpstr>
      <vt:lpstr>PowerPoint Presentation</vt:lpstr>
      <vt:lpstr>PowerPoint Presentation</vt:lpstr>
      <vt:lpstr>Location</vt:lpstr>
      <vt:lpstr>Where are you from?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are you feeling about starting this programme  (HDip CS 2023)</dc:title>
  <dc:creator>Laura McGibney</dc:creator>
  <cp:lastModifiedBy>Eamonn Deleastar</cp:lastModifiedBy>
  <cp:revision>12</cp:revision>
  <cp:lastPrinted>2023-01-11T16:58:30Z</cp:lastPrinted>
  <dcterms:created xsi:type="dcterms:W3CDTF">2023-01-11T12:44:43Z</dcterms:created>
  <dcterms:modified xsi:type="dcterms:W3CDTF">2024-01-12T07:18:36Z</dcterms:modified>
</cp:coreProperties>
</file>